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8"/>
  </p:notesMasterIdLst>
  <p:handoutMasterIdLst>
    <p:handoutMasterId r:id="rId69"/>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 id="399"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 id="432"/>
            <p14:sldId id="433"/>
            <p14:sldId id="434"/>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09" d="100"/>
          <a:sy n="109" d="100"/>
        </p:scale>
        <p:origin x="62" y="197"/>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t>
            </a:r>
            <a:r>
              <a:rPr lang="pt-BR" sz="1050" dirty="0" err="1"/>
              <a:t>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endParaRPr lang="pt-BR" sz="2800" b="1" dirty="0">
              <a:solidFill>
                <a:schemeClr val="bg1"/>
              </a:solidFill>
            </a:endParaRP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endParaRPr lang="pt-BR" sz="2400" dirty="0"/>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endParaRPr lang="pt-BR" dirty="0"/>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a:t>
            </a:r>
            <a:r>
              <a:rPr lang="pt-BR" sz="2200">
                <a:ea typeface="+mn-lt"/>
                <a:cs typeface="+mn-lt"/>
              </a:rPr>
              <a:t>delas. </a:t>
            </a:r>
            <a:endParaRPr lang="pt-BR" sz="2200" dirty="0">
              <a:ea typeface="+mn-lt"/>
              <a:cs typeface="+mn-lt"/>
            </a:endParaRP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quando ao uso de técnicas de Inteligência Artificial (como é o caso da </a:t>
            </a:r>
            <a:r>
              <a:rPr lang="pt-BR" sz="2200" i="1" dirty="0"/>
              <a:t>machine learning</a:t>
            </a:r>
            <a:r>
              <a:rPr lang="pt-BR" sz="2200" dirty="0"/>
              <a:t>) sem a devida transparência e regulamentação devem ser levadas </a:t>
            </a:r>
            <a:r>
              <a:rPr lang="pt-BR" sz="2200" b="1" dirty="0"/>
              <a:t>equipes de implementação e divulgação </a:t>
            </a:r>
            <a:r>
              <a:rPr lang="pt-BR" sz="2200" dirty="0"/>
              <a:t>de um sistema em conta pelas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de </a:t>
            </a:r>
            <a:r>
              <a:rPr lang="pt-BR" sz="1400" i="1" dirty="0" err="1"/>
              <a:t>computer</a:t>
            </a:r>
            <a:r>
              <a:rPr lang="pt-BR" sz="1400" i="1" dirty="0"/>
              <a:t> </a:t>
            </a:r>
            <a:r>
              <a:rPr lang="pt-BR" sz="1400" i="1" dirty="0" err="1"/>
              <a:t>vision</a:t>
            </a:r>
            <a:r>
              <a:rPr lang="pt-BR" sz="1400" i="1" dirty="0"/>
              <a:t> </a:t>
            </a:r>
            <a:r>
              <a:rPr lang="pt-BR" sz="1400" dirty="0"/>
              <a:t>para Python, chamado </a:t>
            </a:r>
            <a:r>
              <a:rPr lang="pt-BR" sz="1400" b="1" dirty="0" err="1"/>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err="1">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a:t>Visionários</a:t>
                </a:r>
                <a:endParaRPr lang="pt-BR" sz="1400" dirty="0"/>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err="1"/>
              <a:t>computer</a:t>
            </a:r>
            <a:r>
              <a:rPr lang="pt-BR" sz="2200" i="1" dirty="0"/>
              <a:t> </a:t>
            </a:r>
            <a:r>
              <a:rPr lang="pt-BR" sz="2200" i="1" dirty="0" err="1"/>
              <a:t>vision</a:t>
            </a:r>
            <a:r>
              <a:rPr lang="pt-BR" sz="2200" dirty="0"/>
              <a:t>, portanto, seu foco de predição é na identificação do uso da máscara facial. O </a:t>
            </a:r>
            <a:r>
              <a:rPr lang="pt-BR" sz="2200" b="1" dirty="0" err="1"/>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o </a:t>
            </a:r>
            <a:r>
              <a:rPr lang="pt-BR" dirty="0" err="1"/>
              <a:t>tasks</a:t>
            </a:r>
            <a:r>
              <a:rPr lang="pt-BR" dirty="0"/>
              <a:t> de </a:t>
            </a:r>
            <a:r>
              <a:rPr lang="pt-BR" i="1" dirty="0" err="1"/>
              <a:t>computer</a:t>
            </a:r>
            <a:r>
              <a:rPr lang="pt-BR" i="1" dirty="0"/>
              <a:t> </a:t>
            </a:r>
            <a:r>
              <a:rPr lang="pt-BR" dirty="0" err="1"/>
              <a:t>vision</a:t>
            </a:r>
            <a:r>
              <a:rPr lang="pt-BR" dirty="0"/>
              <a:t>,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t>
            </a:r>
            <a:r>
              <a:rPr lang="pt-BR" dirty="0" err="1"/>
              <a:t>AIoT</a:t>
            </a:r>
            <a:r>
              <a:rPr lang="pt-BR" dirty="0"/>
              <a:t> (um acrônimo que junta Artificial </a:t>
            </a:r>
            <a:r>
              <a:rPr lang="pt-BR" dirty="0" err="1"/>
              <a:t>Intelligence</a:t>
            </a:r>
            <a:r>
              <a:rPr lang="pt-BR" dirty="0"/>
              <a:t>, ou inteligência artificial, com </a:t>
            </a:r>
            <a:r>
              <a:rPr lang="pt-BR" i="1" dirty="0"/>
              <a:t>Internet </a:t>
            </a:r>
            <a:r>
              <a:rPr lang="pt-BR" i="1" dirty="0" err="1"/>
              <a:t>of</a:t>
            </a:r>
            <a:r>
              <a:rPr lang="pt-BR" i="1" dirty="0"/>
              <a:t> </a:t>
            </a:r>
            <a:r>
              <a:rPr lang="pt-BR" i="1" dirty="0" err="1"/>
              <a:t>Things</a:t>
            </a:r>
            <a:r>
              <a:rPr lang="pt-BR" dirty="0"/>
              <a:t>) da </a:t>
            </a:r>
            <a:r>
              <a:rPr lang="pt-BR" b="1" dirty="0" err="1"/>
              <a:t>Seeed</a:t>
            </a:r>
            <a:r>
              <a:rPr lang="pt-BR" b="1" baseline="30000" dirty="0"/>
              <a:t> 2</a:t>
            </a:r>
            <a:r>
              <a:rPr lang="pt-BR" dirty="0"/>
              <a:t>, como o </a:t>
            </a:r>
            <a:r>
              <a:rPr lang="pt-BR" b="1" dirty="0" err="1"/>
              <a:t>Sipeed</a:t>
            </a:r>
            <a:r>
              <a:rPr lang="pt-BR" b="1" dirty="0"/>
              <a:t>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dirty="0"/>
              <a:t>Escrever aqui</a:t>
            </a:r>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R$ 5.000,00 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a:t>
            </a:r>
            <a:r>
              <a:rPr lang="pt-BR" sz="1400" b="1" i="1" dirty="0" err="1"/>
              <a:t>Source</a:t>
            </a:r>
            <a:r>
              <a:rPr lang="pt-BR" sz="1400" b="1" i="1" dirty="0"/>
              <a:t>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a:t>
            </a:r>
            <a:r>
              <a:rPr lang="pt-BR" sz="1400" i="1" dirty="0" err="1">
                <a:ea typeface="+mn-lt"/>
                <a:cs typeface="+mn-lt"/>
              </a:rPr>
              <a:t>Chollet</a:t>
            </a:r>
            <a:r>
              <a:rPr lang="pt-BR" sz="1400" i="1" dirty="0">
                <a:ea typeface="+mn-lt"/>
                <a:cs typeface="+mn-lt"/>
              </a:rPr>
              <a:t> e </a:t>
            </a:r>
            <a:r>
              <a:rPr lang="pt-BR" sz="1400" i="1" dirty="0" err="1">
                <a:ea typeface="+mn-lt"/>
                <a:cs typeface="+mn-lt"/>
              </a:rPr>
              <a:t>Antonio</a:t>
            </a:r>
            <a:r>
              <a:rPr lang="pt-BR" sz="1400" i="1" dirty="0">
                <a:ea typeface="+mn-lt"/>
                <a:cs typeface="+mn-lt"/>
              </a:rPr>
              <a:t> </a:t>
            </a:r>
            <a:r>
              <a:rPr lang="pt-BR" sz="1400" i="1" dirty="0" err="1">
                <a:ea typeface="+mn-lt"/>
                <a:cs typeface="+mn-lt"/>
              </a:rPr>
              <a:t>Gulli</a:t>
            </a:r>
            <a:r>
              <a:rPr lang="pt-BR" sz="1400" i="1" dirty="0">
                <a:ea typeface="+mn-lt"/>
                <a:cs typeface="+mn-lt"/>
              </a:rPr>
              <a:t>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a:t>
            </a:r>
            <a:r>
              <a:rPr lang="pt-BR" sz="1400" i="1" dirty="0" err="1">
                <a:cs typeface="Calibri"/>
              </a:rPr>
              <a:t>Grad</a:t>
            </a:r>
            <a:r>
              <a:rPr lang="pt-BR" sz="1400" i="1" dirty="0">
                <a:cs typeface="Calibri"/>
              </a:rPr>
              <a:t>-CAM para desmistificação dos modelos tidos como "</a:t>
            </a:r>
            <a:r>
              <a:rPr lang="pt-BR" sz="1400" i="1" dirty="0" err="1">
                <a:cs typeface="Calibri"/>
              </a:rPr>
              <a:t>black</a:t>
            </a:r>
            <a:r>
              <a:rPr lang="pt-BR" sz="1400" i="1" dirty="0">
                <a:cs typeface="Calibri"/>
              </a:rPr>
              <a:t>-box"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456</TotalTime>
  <Words>8915</Words>
  <Application>Microsoft Office PowerPoint</Application>
  <PresentationFormat>Widescreen</PresentationFormat>
  <Paragraphs>596</Paragraphs>
  <Slides>64</Slides>
  <Notes>13</Notes>
  <HiddenSlides>1</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93</cp:revision>
  <cp:lastPrinted>2019-10-23T23:44:30Z</cp:lastPrinted>
  <dcterms:created xsi:type="dcterms:W3CDTF">2018-05-12T05:42:05Z</dcterms:created>
  <dcterms:modified xsi:type="dcterms:W3CDTF">2020-07-04T18:51:53Z</dcterms:modified>
</cp:coreProperties>
</file>